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3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225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047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73787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131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372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580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358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3666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937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303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272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0131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573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956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868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067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2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60290" y="2947809"/>
            <a:ext cx="8525691" cy="948284"/>
          </a:xfrm>
        </p:spPr>
        <p:txBody>
          <a:bodyPr>
            <a:normAutofit/>
          </a:bodyPr>
          <a:lstStyle/>
          <a:p>
            <a:pPr algn="ctr"/>
            <a:r>
              <a:rPr lang="en-US" altLang="zh-CN" b="1" dirty="0">
                <a:latin typeface="Arial Narrow" panose="020B0606020202030204" pitchFamily="34" charset="0"/>
              </a:rPr>
              <a:t>Title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endParaRPr lang="th-TH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0051" y="4682352"/>
            <a:ext cx="7986251" cy="19595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by: author A 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1504251" y="639797"/>
            <a:ext cx="102151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800" b="1" dirty="0">
                <a:solidFill>
                  <a:srgbClr val="CC33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5th International Conference on Digitalization and Management Innovation (DMI 2026)</a:t>
            </a:r>
          </a:p>
          <a:p>
            <a:pPr algn="ctr"/>
            <a:r>
              <a:rPr lang="en-US" altLang="zh-CN" sz="2800" b="1" dirty="0">
                <a:solidFill>
                  <a:srgbClr val="CC33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July 15-18, 2026         Matsue, Japan</a:t>
            </a:r>
          </a:p>
        </p:txBody>
      </p:sp>
      <p:sp>
        <p:nvSpPr>
          <p:cNvPr id="14" name="Rectangle 3"/>
          <p:cNvSpPr/>
          <p:nvPr/>
        </p:nvSpPr>
        <p:spPr>
          <a:xfrm>
            <a:off x="10840946" y="244355"/>
            <a:ext cx="12010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图片 4" descr="徽标&#10;&#10;描述已自动生成">
            <a:extLst>
              <a:ext uri="{FF2B5EF4-FFF2-40B4-BE49-F238E27FC236}">
                <a16:creationId xmlns:a16="http://schemas.microsoft.com/office/drawing/2014/main" id="{A1403C55-294E-684B-BE98-5C5E1BBEC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053"/>
            <a:ext cx="1889760" cy="19454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2" y="550588"/>
            <a:ext cx="5177606" cy="706964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3" y="250293"/>
            <a:ext cx="1728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4" name="图片 1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765" y="1926455"/>
            <a:ext cx="3427848" cy="1886889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46F5E99D-4DFC-4CFE-B8F0-1221B3799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62" y="140457"/>
            <a:ext cx="1625021" cy="16729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6" y="565040"/>
            <a:ext cx="4995080" cy="706964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4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21" y="2156347"/>
            <a:ext cx="3759550" cy="2466265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C9053131-DB91-9A28-2683-60DEE32CE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447" y="154910"/>
            <a:ext cx="1494393" cy="15384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1" y="548581"/>
            <a:ext cx="5841242" cy="706964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2" y="304884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918" y="2068490"/>
            <a:ext cx="5076825" cy="2857500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6EA3D88C-329A-9F04-49AF-DA91E9B46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" y="0"/>
            <a:ext cx="1615683" cy="16633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34703" y="874061"/>
            <a:ext cx="7124132" cy="7069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RESULT AND DISCUSSIONS</a:t>
            </a:r>
            <a:br>
              <a:rPr lang="en-US" dirty="0"/>
            </a:b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1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98360D41-9D8A-975F-5239-1CE179EDC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4" y="0"/>
            <a:ext cx="1678729" cy="17282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3" y="391435"/>
            <a:ext cx="5983241" cy="706964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268715" y="2073382"/>
            <a:ext cx="8208465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2050951" y="3899432"/>
            <a:ext cx="591748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50951" y="5334987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4" y="291236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徽标&#10;&#10;描述已自动生成">
            <a:extLst>
              <a:ext uri="{FF2B5EF4-FFF2-40B4-BE49-F238E27FC236}">
                <a16:creationId xmlns:a16="http://schemas.microsoft.com/office/drawing/2014/main" id="{B516EECE-7AC0-B17C-234B-61FC596FD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89463" cy="17392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8" y="398056"/>
            <a:ext cx="6769290" cy="706964"/>
          </a:xfrm>
        </p:spPr>
        <p:txBody>
          <a:bodyPr>
            <a:normAutofit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1940162" y="2343967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2310110" y="3936857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1485810" y="5404304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2254" y="564191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徽标&#10;&#10;描述已自动生成">
            <a:extLst>
              <a:ext uri="{FF2B5EF4-FFF2-40B4-BE49-F238E27FC236}">
                <a16:creationId xmlns:a16="http://schemas.microsoft.com/office/drawing/2014/main" id="{64A79114-D6AA-3346-E74B-36C0C74F4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929"/>
            <a:ext cx="1715589" cy="17661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105469" y="2715905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79" y="277589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图片 2" descr="徽标&#10;&#10;描述已自动生成">
            <a:extLst>
              <a:ext uri="{FF2B5EF4-FFF2-40B4-BE49-F238E27FC236}">
                <a16:creationId xmlns:a16="http://schemas.microsoft.com/office/drawing/2014/main" id="{27F7CC67-A3CE-D549-78A4-30385718F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16833" cy="176747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9ea2ca1c-8f03-4938-99b4-f101b217a18a"/>
  <p:tag name="COMMONDATA" val="eyJoZGlkIjoiNWVhZGNmMjA3MDc2ZjQzMDJmYmNmZTZmZTk2MTBlMzUifQ==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78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Angsana New</vt:lpstr>
      <vt:lpstr>Arial</vt:lpstr>
      <vt:lpstr>Arial Narrow</vt:lpstr>
      <vt:lpstr>TH SarabunPSK</vt:lpstr>
      <vt:lpstr>Trebuchet MS</vt:lpstr>
      <vt:lpstr>Wingdings</vt:lpstr>
      <vt:lpstr>Wingdings 3</vt:lpstr>
      <vt:lpstr>平面</vt:lpstr>
      <vt:lpstr>Title Title Title Title</vt:lpstr>
      <vt:lpstr>INTRODUCTION</vt:lpstr>
      <vt:lpstr>OBJECTIVES</vt:lpstr>
      <vt:lpstr>METHODOLOGY</vt:lpstr>
      <vt:lpstr> RESULT AND DISCUSSIONS </vt:lpstr>
      <vt:lpstr>Conclusion</vt:lpstr>
      <vt:lpstr>ACKNOWLEDGEMENT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office</cp:lastModifiedBy>
  <cp:revision>98</cp:revision>
  <dcterms:created xsi:type="dcterms:W3CDTF">2019-06-30T13:46:00Z</dcterms:created>
  <dcterms:modified xsi:type="dcterms:W3CDTF">2025-08-13T01:54:54Z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3604B11A71D54D68AA31DC3A5EE413B5</vt:lpwstr>
  </property>
  <property fmtid="{D5CDD505-2E9C-101B-9397-08002B2CF9AE}" pid="3" name="KSOProductBuildVer">
    <vt:lpwstr>2052-11.1.0.12763</vt:lpwstr>
  </property>
</Properties>
</file>